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3"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9" d="100"/>
          <a:sy n="59" d="100"/>
        </p:scale>
        <p:origin x="96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vanna Camacho" userId="27b74858-7ae7-4ff0-a4a7-00e9c6d59b70" providerId="ADAL" clId="{2737E141-5EDD-4FF8-8C51-25C91499E2F3}"/>
    <pc:docChg chg="modSld">
      <pc:chgData name="Jovanna Camacho" userId="27b74858-7ae7-4ff0-a4a7-00e9c6d59b70" providerId="ADAL" clId="{2737E141-5EDD-4FF8-8C51-25C91499E2F3}" dt="2024-08-27T19:21:46.895" v="0" actId="20577"/>
      <pc:docMkLst>
        <pc:docMk/>
      </pc:docMkLst>
      <pc:sldChg chg="modSp mod">
        <pc:chgData name="Jovanna Camacho" userId="27b74858-7ae7-4ff0-a4a7-00e9c6d59b70" providerId="ADAL" clId="{2737E141-5EDD-4FF8-8C51-25C91499E2F3}" dt="2024-08-27T19:21:46.895" v="0" actId="20577"/>
        <pc:sldMkLst>
          <pc:docMk/>
          <pc:sldMk cId="0" sldId="263"/>
        </pc:sldMkLst>
        <pc:spChg chg="mod">
          <ac:chgData name="Jovanna Camacho" userId="27b74858-7ae7-4ff0-a4a7-00e9c6d59b70" providerId="ADAL" clId="{2737E141-5EDD-4FF8-8C51-25C91499E2F3}" dt="2024-08-27T19:21:46.895" v="0" actId="20577"/>
          <ac:spMkLst>
            <pc:docMk/>
            <pc:sldMk cId="0" sldId="263"/>
            <ac:spMk id="9" creationId="{3765BC15-3B5E-C705-B078-A7A200C5F73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96372B-757C-4AF6-BA36-7A65C3AA7F04}" type="datetimeFigureOut">
              <a:rPr lang="en-US" smtClean="0"/>
              <a:t>8/27/2024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0B75D9-D70A-4D63-A067-2358E28C0E74}" type="slidenum">
              <a:rPr lang="en-US" smtClean="0"/>
              <a:t>‹#›</a:t>
            </a:fld>
            <a:endParaRPr lang="en-US"/>
          </a:p>
        </p:txBody>
      </p:sp>
    </p:spTree>
    <p:extLst>
      <p:ext uri="{BB962C8B-B14F-4D97-AF65-F5344CB8AC3E}">
        <p14:creationId xmlns:p14="http://schemas.microsoft.com/office/powerpoint/2010/main" val="37318789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884B3-7AAC-2D59-A434-7A458F35DDE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C50C8EE-A4ED-707D-0533-72FADC864AA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0D7D1CB-52EE-D45C-0B68-2E6B60379A5F}"/>
              </a:ext>
            </a:extLst>
          </p:cNvPr>
          <p:cNvSpPr>
            <a:spLocks noGrp="1"/>
          </p:cNvSpPr>
          <p:nvPr>
            <p:ph type="dt" sz="half" idx="10"/>
          </p:nvPr>
        </p:nvSpPr>
        <p:spPr/>
        <p:txBody>
          <a:bodyPr/>
          <a:lstStyle/>
          <a:p>
            <a:fld id="{FB750BCC-F7B3-44A6-817F-1EDFD736039C}" type="datetimeFigureOut">
              <a:rPr lang="en-US" smtClean="0"/>
              <a:t>8/27/2024</a:t>
            </a:fld>
            <a:endParaRPr lang="en-US"/>
          </a:p>
        </p:txBody>
      </p:sp>
      <p:sp>
        <p:nvSpPr>
          <p:cNvPr id="5" name="Footer Placeholder 4">
            <a:extLst>
              <a:ext uri="{FF2B5EF4-FFF2-40B4-BE49-F238E27FC236}">
                <a16:creationId xmlns:a16="http://schemas.microsoft.com/office/drawing/2014/main" id="{B5980C06-F76F-8140-D201-F5C3A64F03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9D8B03-5DF7-BB3E-9EB6-747405487A8A}"/>
              </a:ext>
            </a:extLst>
          </p:cNvPr>
          <p:cNvSpPr>
            <a:spLocks noGrp="1"/>
          </p:cNvSpPr>
          <p:nvPr>
            <p:ph type="sldNum" sz="quarter" idx="12"/>
          </p:nvPr>
        </p:nvSpPr>
        <p:spPr/>
        <p:txBody>
          <a:bodyPr/>
          <a:lstStyle/>
          <a:p>
            <a:fld id="{B46A4EF7-3575-414C-AA0C-63C7E2D307D6}" type="slidenum">
              <a:rPr lang="en-US" smtClean="0"/>
              <a:t>‹#›</a:t>
            </a:fld>
            <a:endParaRPr lang="en-US"/>
          </a:p>
        </p:txBody>
      </p:sp>
    </p:spTree>
    <p:extLst>
      <p:ext uri="{BB962C8B-B14F-4D97-AF65-F5344CB8AC3E}">
        <p14:creationId xmlns:p14="http://schemas.microsoft.com/office/powerpoint/2010/main" val="2039627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E4181-7A16-6C84-EA19-038325564A1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0C1376-2040-4F73-5DCE-4FCD03CAD7B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4F50CB-C0BD-42C3-BB52-82C7BE115816}"/>
              </a:ext>
            </a:extLst>
          </p:cNvPr>
          <p:cNvSpPr>
            <a:spLocks noGrp="1"/>
          </p:cNvSpPr>
          <p:nvPr>
            <p:ph type="dt" sz="half" idx="10"/>
          </p:nvPr>
        </p:nvSpPr>
        <p:spPr/>
        <p:txBody>
          <a:bodyPr/>
          <a:lstStyle/>
          <a:p>
            <a:fld id="{FB750BCC-F7B3-44A6-817F-1EDFD736039C}" type="datetimeFigureOut">
              <a:rPr lang="en-US" smtClean="0"/>
              <a:t>8/27/2024</a:t>
            </a:fld>
            <a:endParaRPr lang="en-US"/>
          </a:p>
        </p:txBody>
      </p:sp>
      <p:sp>
        <p:nvSpPr>
          <p:cNvPr id="5" name="Footer Placeholder 4">
            <a:extLst>
              <a:ext uri="{FF2B5EF4-FFF2-40B4-BE49-F238E27FC236}">
                <a16:creationId xmlns:a16="http://schemas.microsoft.com/office/drawing/2014/main" id="{03E81476-90C0-1191-DF62-CC0C528236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C30ACC-3352-965B-D8EA-2692BDC1DE57}"/>
              </a:ext>
            </a:extLst>
          </p:cNvPr>
          <p:cNvSpPr>
            <a:spLocks noGrp="1"/>
          </p:cNvSpPr>
          <p:nvPr>
            <p:ph type="sldNum" sz="quarter" idx="12"/>
          </p:nvPr>
        </p:nvSpPr>
        <p:spPr/>
        <p:txBody>
          <a:bodyPr/>
          <a:lstStyle/>
          <a:p>
            <a:fld id="{B46A4EF7-3575-414C-AA0C-63C7E2D307D6}" type="slidenum">
              <a:rPr lang="en-US" smtClean="0"/>
              <a:t>‹#›</a:t>
            </a:fld>
            <a:endParaRPr lang="en-US"/>
          </a:p>
        </p:txBody>
      </p:sp>
    </p:spTree>
    <p:extLst>
      <p:ext uri="{BB962C8B-B14F-4D97-AF65-F5344CB8AC3E}">
        <p14:creationId xmlns:p14="http://schemas.microsoft.com/office/powerpoint/2010/main" val="3873065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18D63EA-35C1-E2D3-AA5A-AAA4AD48F5A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D94661C-EB1D-8B38-D8E0-FF955D82102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15E88D-A3F3-3FA8-A953-4708C614686F}"/>
              </a:ext>
            </a:extLst>
          </p:cNvPr>
          <p:cNvSpPr>
            <a:spLocks noGrp="1"/>
          </p:cNvSpPr>
          <p:nvPr>
            <p:ph type="dt" sz="half" idx="10"/>
          </p:nvPr>
        </p:nvSpPr>
        <p:spPr/>
        <p:txBody>
          <a:bodyPr/>
          <a:lstStyle/>
          <a:p>
            <a:fld id="{FB750BCC-F7B3-44A6-817F-1EDFD736039C}" type="datetimeFigureOut">
              <a:rPr lang="en-US" smtClean="0"/>
              <a:t>8/27/2024</a:t>
            </a:fld>
            <a:endParaRPr lang="en-US"/>
          </a:p>
        </p:txBody>
      </p:sp>
      <p:sp>
        <p:nvSpPr>
          <p:cNvPr id="5" name="Footer Placeholder 4">
            <a:extLst>
              <a:ext uri="{FF2B5EF4-FFF2-40B4-BE49-F238E27FC236}">
                <a16:creationId xmlns:a16="http://schemas.microsoft.com/office/drawing/2014/main" id="{B9AE4033-6AFB-4731-9301-51B074B89F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78BDDC-735D-863D-16B3-7DA74C4F1D1E}"/>
              </a:ext>
            </a:extLst>
          </p:cNvPr>
          <p:cNvSpPr>
            <a:spLocks noGrp="1"/>
          </p:cNvSpPr>
          <p:nvPr>
            <p:ph type="sldNum" sz="quarter" idx="12"/>
          </p:nvPr>
        </p:nvSpPr>
        <p:spPr/>
        <p:txBody>
          <a:bodyPr/>
          <a:lstStyle/>
          <a:p>
            <a:fld id="{B46A4EF7-3575-414C-AA0C-63C7E2D307D6}" type="slidenum">
              <a:rPr lang="en-US" smtClean="0"/>
              <a:t>‹#›</a:t>
            </a:fld>
            <a:endParaRPr lang="en-US"/>
          </a:p>
        </p:txBody>
      </p:sp>
    </p:spTree>
    <p:extLst>
      <p:ext uri="{BB962C8B-B14F-4D97-AF65-F5344CB8AC3E}">
        <p14:creationId xmlns:p14="http://schemas.microsoft.com/office/powerpoint/2010/main" val="16663583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13_Title Slide">
    <p:spTree>
      <p:nvGrpSpPr>
        <p:cNvPr id="1" name=""/>
        <p:cNvGrpSpPr/>
        <p:nvPr/>
      </p:nvGrpSpPr>
      <p:grpSpPr>
        <a:xfrm>
          <a:off x="0" y="0"/>
          <a:ext cx="0" cy="0"/>
          <a:chOff x="0" y="0"/>
          <a:chExt cx="0" cy="0"/>
        </a:xfrm>
      </p:grpSpPr>
      <p:sp>
        <p:nvSpPr>
          <p:cNvPr id="134" name="Rectangle 1"/>
          <p:cNvSpPr/>
          <p:nvPr/>
        </p:nvSpPr>
        <p:spPr>
          <a:xfrm>
            <a:off x="0" y="351973"/>
            <a:ext cx="12192000" cy="6154057"/>
          </a:xfrm>
          <a:prstGeom prst="rect">
            <a:avLst/>
          </a:prstGeom>
          <a:solidFill>
            <a:srgbClr val="00C473"/>
          </a:solidFill>
          <a:ln w="12700">
            <a:miter lim="400000"/>
          </a:ln>
        </p:spPr>
        <p:txBody>
          <a:bodyPr lIns="45719" rIns="45719" anchor="ctr"/>
          <a:lstStyle/>
          <a:p>
            <a:pPr algn="ctr">
              <a:defRPr>
                <a:solidFill>
                  <a:srgbClr val="FFFFFF"/>
                </a:solidFill>
              </a:defRPr>
            </a:pPr>
            <a:endParaRPr sz="1800"/>
          </a:p>
        </p:txBody>
      </p:sp>
      <p:sp>
        <p:nvSpPr>
          <p:cNvPr id="135" name="Picture Placeholder 7"/>
          <p:cNvSpPr>
            <a:spLocks noGrp="1"/>
          </p:cNvSpPr>
          <p:nvPr>
            <p:ph type="pic" sz="quarter" idx="21"/>
          </p:nvPr>
        </p:nvSpPr>
        <p:spPr>
          <a:xfrm>
            <a:off x="3826706" y="1282271"/>
            <a:ext cx="2725735" cy="3446076"/>
          </a:xfrm>
          <a:prstGeom prst="rect">
            <a:avLst/>
          </a:prstGeom>
        </p:spPr>
        <p:txBody>
          <a:bodyPr lIns="91439" rIns="91439">
            <a:noAutofit/>
          </a:bodyPr>
          <a:lstStyle/>
          <a:p>
            <a:endParaRPr/>
          </a:p>
        </p:txBody>
      </p:sp>
      <p:sp>
        <p:nvSpPr>
          <p:cNvPr id="136" name="Picture Placeholder 8"/>
          <p:cNvSpPr>
            <a:spLocks noGrp="1"/>
          </p:cNvSpPr>
          <p:nvPr>
            <p:ph type="pic" sz="quarter" idx="22"/>
          </p:nvPr>
        </p:nvSpPr>
        <p:spPr>
          <a:xfrm>
            <a:off x="6646484" y="1282271"/>
            <a:ext cx="2725735" cy="3446076"/>
          </a:xfrm>
          <a:prstGeom prst="rect">
            <a:avLst/>
          </a:prstGeom>
        </p:spPr>
        <p:txBody>
          <a:bodyPr lIns="91439" rIns="91439">
            <a:noAutofit/>
          </a:bodyPr>
          <a:lstStyle/>
          <a:p>
            <a:endParaRPr/>
          </a:p>
        </p:txBody>
      </p:sp>
      <p:sp>
        <p:nvSpPr>
          <p:cNvPr id="137" name="Picture Placeholder 9"/>
          <p:cNvSpPr>
            <a:spLocks noGrp="1"/>
          </p:cNvSpPr>
          <p:nvPr>
            <p:ph type="pic" sz="quarter" idx="23"/>
          </p:nvPr>
        </p:nvSpPr>
        <p:spPr>
          <a:xfrm>
            <a:off x="9466267" y="1282271"/>
            <a:ext cx="2725735" cy="3446076"/>
          </a:xfrm>
          <a:prstGeom prst="rect">
            <a:avLst/>
          </a:prstGeom>
        </p:spPr>
        <p:txBody>
          <a:bodyPr lIns="91439" rIns="91439">
            <a:noAutofit/>
          </a:bodyPr>
          <a:lstStyle/>
          <a:p>
            <a:endParaRPr/>
          </a:p>
        </p:txBody>
      </p:sp>
      <p:sp>
        <p:nvSpPr>
          <p:cNvPr id="13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250450739"/>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4D7AE-9E60-DA9D-8ECB-2520DA8DDC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929F60E-CB5E-F6FA-A1AE-88B53705BD4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6B16FA-D83C-94F8-06D6-4329747DF1AC}"/>
              </a:ext>
            </a:extLst>
          </p:cNvPr>
          <p:cNvSpPr>
            <a:spLocks noGrp="1"/>
          </p:cNvSpPr>
          <p:nvPr>
            <p:ph type="dt" sz="half" idx="10"/>
          </p:nvPr>
        </p:nvSpPr>
        <p:spPr/>
        <p:txBody>
          <a:bodyPr/>
          <a:lstStyle/>
          <a:p>
            <a:fld id="{FB750BCC-F7B3-44A6-817F-1EDFD736039C}" type="datetimeFigureOut">
              <a:rPr lang="en-US" smtClean="0"/>
              <a:t>8/27/2024</a:t>
            </a:fld>
            <a:endParaRPr lang="en-US"/>
          </a:p>
        </p:txBody>
      </p:sp>
      <p:sp>
        <p:nvSpPr>
          <p:cNvPr id="5" name="Footer Placeholder 4">
            <a:extLst>
              <a:ext uri="{FF2B5EF4-FFF2-40B4-BE49-F238E27FC236}">
                <a16:creationId xmlns:a16="http://schemas.microsoft.com/office/drawing/2014/main" id="{A0E76FBF-B224-8F16-DF4F-4961E53FC6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35663D-F2F4-998D-B7D4-E978968E87D4}"/>
              </a:ext>
            </a:extLst>
          </p:cNvPr>
          <p:cNvSpPr>
            <a:spLocks noGrp="1"/>
          </p:cNvSpPr>
          <p:nvPr>
            <p:ph type="sldNum" sz="quarter" idx="12"/>
          </p:nvPr>
        </p:nvSpPr>
        <p:spPr/>
        <p:txBody>
          <a:bodyPr/>
          <a:lstStyle/>
          <a:p>
            <a:fld id="{B46A4EF7-3575-414C-AA0C-63C7E2D307D6}" type="slidenum">
              <a:rPr lang="en-US" smtClean="0"/>
              <a:t>‹#›</a:t>
            </a:fld>
            <a:endParaRPr lang="en-US"/>
          </a:p>
        </p:txBody>
      </p:sp>
    </p:spTree>
    <p:extLst>
      <p:ext uri="{BB962C8B-B14F-4D97-AF65-F5344CB8AC3E}">
        <p14:creationId xmlns:p14="http://schemas.microsoft.com/office/powerpoint/2010/main" val="4160779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D52F5-1538-BB05-FB85-816B8587CEE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CFA5EE-38BD-C90E-EF01-B4703596DDB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799F8CA-1B20-568E-A3C7-1DB4925B92C1}"/>
              </a:ext>
            </a:extLst>
          </p:cNvPr>
          <p:cNvSpPr>
            <a:spLocks noGrp="1"/>
          </p:cNvSpPr>
          <p:nvPr>
            <p:ph type="dt" sz="half" idx="10"/>
          </p:nvPr>
        </p:nvSpPr>
        <p:spPr/>
        <p:txBody>
          <a:bodyPr/>
          <a:lstStyle/>
          <a:p>
            <a:fld id="{FB750BCC-F7B3-44A6-817F-1EDFD736039C}" type="datetimeFigureOut">
              <a:rPr lang="en-US" smtClean="0"/>
              <a:t>8/27/2024</a:t>
            </a:fld>
            <a:endParaRPr lang="en-US"/>
          </a:p>
        </p:txBody>
      </p:sp>
      <p:sp>
        <p:nvSpPr>
          <p:cNvPr id="5" name="Footer Placeholder 4">
            <a:extLst>
              <a:ext uri="{FF2B5EF4-FFF2-40B4-BE49-F238E27FC236}">
                <a16:creationId xmlns:a16="http://schemas.microsoft.com/office/drawing/2014/main" id="{6AF43FCA-FD36-7281-925C-29BCA1576C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372AA3-F4A1-C22E-34F1-A8FB99B81C3F}"/>
              </a:ext>
            </a:extLst>
          </p:cNvPr>
          <p:cNvSpPr>
            <a:spLocks noGrp="1"/>
          </p:cNvSpPr>
          <p:nvPr>
            <p:ph type="sldNum" sz="quarter" idx="12"/>
          </p:nvPr>
        </p:nvSpPr>
        <p:spPr/>
        <p:txBody>
          <a:bodyPr/>
          <a:lstStyle/>
          <a:p>
            <a:fld id="{B46A4EF7-3575-414C-AA0C-63C7E2D307D6}" type="slidenum">
              <a:rPr lang="en-US" smtClean="0"/>
              <a:t>‹#›</a:t>
            </a:fld>
            <a:endParaRPr lang="en-US"/>
          </a:p>
        </p:txBody>
      </p:sp>
    </p:spTree>
    <p:extLst>
      <p:ext uri="{BB962C8B-B14F-4D97-AF65-F5344CB8AC3E}">
        <p14:creationId xmlns:p14="http://schemas.microsoft.com/office/powerpoint/2010/main" val="498186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63FE6-723D-383E-493C-531F72E9A1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1342D74-C229-808D-AB44-2AF84104020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9641E1-6363-B7C5-E186-5211CB21EE5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63A68E2-B6F0-1078-7070-D75C8E087208}"/>
              </a:ext>
            </a:extLst>
          </p:cNvPr>
          <p:cNvSpPr>
            <a:spLocks noGrp="1"/>
          </p:cNvSpPr>
          <p:nvPr>
            <p:ph type="dt" sz="half" idx="10"/>
          </p:nvPr>
        </p:nvSpPr>
        <p:spPr/>
        <p:txBody>
          <a:bodyPr/>
          <a:lstStyle/>
          <a:p>
            <a:fld id="{FB750BCC-F7B3-44A6-817F-1EDFD736039C}" type="datetimeFigureOut">
              <a:rPr lang="en-US" smtClean="0"/>
              <a:t>8/27/2024</a:t>
            </a:fld>
            <a:endParaRPr lang="en-US"/>
          </a:p>
        </p:txBody>
      </p:sp>
      <p:sp>
        <p:nvSpPr>
          <p:cNvPr id="6" name="Footer Placeholder 5">
            <a:extLst>
              <a:ext uri="{FF2B5EF4-FFF2-40B4-BE49-F238E27FC236}">
                <a16:creationId xmlns:a16="http://schemas.microsoft.com/office/drawing/2014/main" id="{F23DF2A2-4496-277C-4991-7EF99692E7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297FF3-CF5E-F769-33D5-E96D10E65D78}"/>
              </a:ext>
            </a:extLst>
          </p:cNvPr>
          <p:cNvSpPr>
            <a:spLocks noGrp="1"/>
          </p:cNvSpPr>
          <p:nvPr>
            <p:ph type="sldNum" sz="quarter" idx="12"/>
          </p:nvPr>
        </p:nvSpPr>
        <p:spPr/>
        <p:txBody>
          <a:bodyPr/>
          <a:lstStyle/>
          <a:p>
            <a:fld id="{B46A4EF7-3575-414C-AA0C-63C7E2D307D6}" type="slidenum">
              <a:rPr lang="en-US" smtClean="0"/>
              <a:t>‹#›</a:t>
            </a:fld>
            <a:endParaRPr lang="en-US"/>
          </a:p>
        </p:txBody>
      </p:sp>
    </p:spTree>
    <p:extLst>
      <p:ext uri="{BB962C8B-B14F-4D97-AF65-F5344CB8AC3E}">
        <p14:creationId xmlns:p14="http://schemas.microsoft.com/office/powerpoint/2010/main" val="2051348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77ADB-D61F-09DE-D1F0-69DBB47EC11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33A6C2-836A-CBBA-5C34-7B5C46F358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D15E89B-D910-6C1A-C9E4-08278CAF0E8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04ADDF0-99DF-59FF-0E1A-F9214DBC5F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57DFAD-1B15-B792-8161-EED70B94542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7BD12C4-2DF5-44CE-D4B9-3B7D913D8DDA}"/>
              </a:ext>
            </a:extLst>
          </p:cNvPr>
          <p:cNvSpPr>
            <a:spLocks noGrp="1"/>
          </p:cNvSpPr>
          <p:nvPr>
            <p:ph type="dt" sz="half" idx="10"/>
          </p:nvPr>
        </p:nvSpPr>
        <p:spPr/>
        <p:txBody>
          <a:bodyPr/>
          <a:lstStyle/>
          <a:p>
            <a:fld id="{FB750BCC-F7B3-44A6-817F-1EDFD736039C}" type="datetimeFigureOut">
              <a:rPr lang="en-US" smtClean="0"/>
              <a:t>8/27/2024</a:t>
            </a:fld>
            <a:endParaRPr lang="en-US"/>
          </a:p>
        </p:txBody>
      </p:sp>
      <p:sp>
        <p:nvSpPr>
          <p:cNvPr id="8" name="Footer Placeholder 7">
            <a:extLst>
              <a:ext uri="{FF2B5EF4-FFF2-40B4-BE49-F238E27FC236}">
                <a16:creationId xmlns:a16="http://schemas.microsoft.com/office/drawing/2014/main" id="{3B97CB89-EBFB-21BB-C28D-42173C562FB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C39F942-B041-F3F1-1EF2-0F4FF99A6B0B}"/>
              </a:ext>
            </a:extLst>
          </p:cNvPr>
          <p:cNvSpPr>
            <a:spLocks noGrp="1"/>
          </p:cNvSpPr>
          <p:nvPr>
            <p:ph type="sldNum" sz="quarter" idx="12"/>
          </p:nvPr>
        </p:nvSpPr>
        <p:spPr/>
        <p:txBody>
          <a:bodyPr/>
          <a:lstStyle/>
          <a:p>
            <a:fld id="{B46A4EF7-3575-414C-AA0C-63C7E2D307D6}" type="slidenum">
              <a:rPr lang="en-US" smtClean="0"/>
              <a:t>‹#›</a:t>
            </a:fld>
            <a:endParaRPr lang="en-US"/>
          </a:p>
        </p:txBody>
      </p:sp>
    </p:spTree>
    <p:extLst>
      <p:ext uri="{BB962C8B-B14F-4D97-AF65-F5344CB8AC3E}">
        <p14:creationId xmlns:p14="http://schemas.microsoft.com/office/powerpoint/2010/main" val="3005224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555E8-57E9-0B8D-1545-1F2124A5F03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74671A3-4A8C-9F4C-1EF6-3D674CD7725A}"/>
              </a:ext>
            </a:extLst>
          </p:cNvPr>
          <p:cNvSpPr>
            <a:spLocks noGrp="1"/>
          </p:cNvSpPr>
          <p:nvPr>
            <p:ph type="dt" sz="half" idx="10"/>
          </p:nvPr>
        </p:nvSpPr>
        <p:spPr/>
        <p:txBody>
          <a:bodyPr/>
          <a:lstStyle/>
          <a:p>
            <a:fld id="{FB750BCC-F7B3-44A6-817F-1EDFD736039C}" type="datetimeFigureOut">
              <a:rPr lang="en-US" smtClean="0"/>
              <a:t>8/27/2024</a:t>
            </a:fld>
            <a:endParaRPr lang="en-US"/>
          </a:p>
        </p:txBody>
      </p:sp>
      <p:sp>
        <p:nvSpPr>
          <p:cNvPr id="4" name="Footer Placeholder 3">
            <a:extLst>
              <a:ext uri="{FF2B5EF4-FFF2-40B4-BE49-F238E27FC236}">
                <a16:creationId xmlns:a16="http://schemas.microsoft.com/office/drawing/2014/main" id="{6033EE92-6616-AD56-2BC6-4F30A9F3618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73D9D93-BF89-1775-FF9E-FA591AC270DC}"/>
              </a:ext>
            </a:extLst>
          </p:cNvPr>
          <p:cNvSpPr>
            <a:spLocks noGrp="1"/>
          </p:cNvSpPr>
          <p:nvPr>
            <p:ph type="sldNum" sz="quarter" idx="12"/>
          </p:nvPr>
        </p:nvSpPr>
        <p:spPr/>
        <p:txBody>
          <a:bodyPr/>
          <a:lstStyle/>
          <a:p>
            <a:fld id="{B46A4EF7-3575-414C-AA0C-63C7E2D307D6}" type="slidenum">
              <a:rPr lang="en-US" smtClean="0"/>
              <a:t>‹#›</a:t>
            </a:fld>
            <a:endParaRPr lang="en-US"/>
          </a:p>
        </p:txBody>
      </p:sp>
    </p:spTree>
    <p:extLst>
      <p:ext uri="{BB962C8B-B14F-4D97-AF65-F5344CB8AC3E}">
        <p14:creationId xmlns:p14="http://schemas.microsoft.com/office/powerpoint/2010/main" val="2951096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7B8BADA-E5D4-B60D-EE50-FEBB4E24F9DF}"/>
              </a:ext>
            </a:extLst>
          </p:cNvPr>
          <p:cNvSpPr>
            <a:spLocks noGrp="1"/>
          </p:cNvSpPr>
          <p:nvPr>
            <p:ph type="dt" sz="half" idx="10"/>
          </p:nvPr>
        </p:nvSpPr>
        <p:spPr/>
        <p:txBody>
          <a:bodyPr/>
          <a:lstStyle/>
          <a:p>
            <a:fld id="{FB750BCC-F7B3-44A6-817F-1EDFD736039C}" type="datetimeFigureOut">
              <a:rPr lang="en-US" smtClean="0"/>
              <a:t>8/27/2024</a:t>
            </a:fld>
            <a:endParaRPr lang="en-US"/>
          </a:p>
        </p:txBody>
      </p:sp>
      <p:sp>
        <p:nvSpPr>
          <p:cNvPr id="3" name="Footer Placeholder 2">
            <a:extLst>
              <a:ext uri="{FF2B5EF4-FFF2-40B4-BE49-F238E27FC236}">
                <a16:creationId xmlns:a16="http://schemas.microsoft.com/office/drawing/2014/main" id="{0F92AF70-7C0B-50FA-9103-9506C8ABC29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4A09A00-5B9B-146F-D260-83CE58C6EDB8}"/>
              </a:ext>
            </a:extLst>
          </p:cNvPr>
          <p:cNvSpPr>
            <a:spLocks noGrp="1"/>
          </p:cNvSpPr>
          <p:nvPr>
            <p:ph type="sldNum" sz="quarter" idx="12"/>
          </p:nvPr>
        </p:nvSpPr>
        <p:spPr/>
        <p:txBody>
          <a:bodyPr/>
          <a:lstStyle/>
          <a:p>
            <a:fld id="{B46A4EF7-3575-414C-AA0C-63C7E2D307D6}" type="slidenum">
              <a:rPr lang="en-US" smtClean="0"/>
              <a:t>‹#›</a:t>
            </a:fld>
            <a:endParaRPr lang="en-US"/>
          </a:p>
        </p:txBody>
      </p:sp>
    </p:spTree>
    <p:extLst>
      <p:ext uri="{BB962C8B-B14F-4D97-AF65-F5344CB8AC3E}">
        <p14:creationId xmlns:p14="http://schemas.microsoft.com/office/powerpoint/2010/main" val="4105118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43739-F92F-5D85-D515-05A02D141D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0A425EF-308A-9F81-DE88-1726D505B2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E04B8AB-3F71-CB55-6CD3-CFAFE60AB2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9180D3-528D-2BC3-AEC6-9DD7134791B6}"/>
              </a:ext>
            </a:extLst>
          </p:cNvPr>
          <p:cNvSpPr>
            <a:spLocks noGrp="1"/>
          </p:cNvSpPr>
          <p:nvPr>
            <p:ph type="dt" sz="half" idx="10"/>
          </p:nvPr>
        </p:nvSpPr>
        <p:spPr/>
        <p:txBody>
          <a:bodyPr/>
          <a:lstStyle/>
          <a:p>
            <a:fld id="{FB750BCC-F7B3-44A6-817F-1EDFD736039C}" type="datetimeFigureOut">
              <a:rPr lang="en-US" smtClean="0"/>
              <a:t>8/27/2024</a:t>
            </a:fld>
            <a:endParaRPr lang="en-US"/>
          </a:p>
        </p:txBody>
      </p:sp>
      <p:sp>
        <p:nvSpPr>
          <p:cNvPr id="6" name="Footer Placeholder 5">
            <a:extLst>
              <a:ext uri="{FF2B5EF4-FFF2-40B4-BE49-F238E27FC236}">
                <a16:creationId xmlns:a16="http://schemas.microsoft.com/office/drawing/2014/main" id="{4A7A8D7C-060C-B415-D9DD-AA57A22531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A26AFB-0E08-1560-9104-EEF5C83B527D}"/>
              </a:ext>
            </a:extLst>
          </p:cNvPr>
          <p:cNvSpPr>
            <a:spLocks noGrp="1"/>
          </p:cNvSpPr>
          <p:nvPr>
            <p:ph type="sldNum" sz="quarter" idx="12"/>
          </p:nvPr>
        </p:nvSpPr>
        <p:spPr/>
        <p:txBody>
          <a:bodyPr/>
          <a:lstStyle/>
          <a:p>
            <a:fld id="{B46A4EF7-3575-414C-AA0C-63C7E2D307D6}" type="slidenum">
              <a:rPr lang="en-US" smtClean="0"/>
              <a:t>‹#›</a:t>
            </a:fld>
            <a:endParaRPr lang="en-US"/>
          </a:p>
        </p:txBody>
      </p:sp>
    </p:spTree>
    <p:extLst>
      <p:ext uri="{BB962C8B-B14F-4D97-AF65-F5344CB8AC3E}">
        <p14:creationId xmlns:p14="http://schemas.microsoft.com/office/powerpoint/2010/main" val="3875264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64FC7-4AAF-7C01-1785-1B27095945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390AF67-F7CC-8F0D-33EE-7C7044AF4A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48AA7C9-0F35-E9EA-0E5D-67FF289D69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B25D77-39AB-7D9D-B6D6-DD8D3458F606}"/>
              </a:ext>
            </a:extLst>
          </p:cNvPr>
          <p:cNvSpPr>
            <a:spLocks noGrp="1"/>
          </p:cNvSpPr>
          <p:nvPr>
            <p:ph type="dt" sz="half" idx="10"/>
          </p:nvPr>
        </p:nvSpPr>
        <p:spPr/>
        <p:txBody>
          <a:bodyPr/>
          <a:lstStyle/>
          <a:p>
            <a:fld id="{FB750BCC-F7B3-44A6-817F-1EDFD736039C}" type="datetimeFigureOut">
              <a:rPr lang="en-US" smtClean="0"/>
              <a:t>8/27/2024</a:t>
            </a:fld>
            <a:endParaRPr lang="en-US"/>
          </a:p>
        </p:txBody>
      </p:sp>
      <p:sp>
        <p:nvSpPr>
          <p:cNvPr id="6" name="Footer Placeholder 5">
            <a:extLst>
              <a:ext uri="{FF2B5EF4-FFF2-40B4-BE49-F238E27FC236}">
                <a16:creationId xmlns:a16="http://schemas.microsoft.com/office/drawing/2014/main" id="{54DA3B67-D9BE-6869-D445-66497394B1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F4A5D09-8C85-2BDD-FD4F-D6E9409525D1}"/>
              </a:ext>
            </a:extLst>
          </p:cNvPr>
          <p:cNvSpPr>
            <a:spLocks noGrp="1"/>
          </p:cNvSpPr>
          <p:nvPr>
            <p:ph type="sldNum" sz="quarter" idx="12"/>
          </p:nvPr>
        </p:nvSpPr>
        <p:spPr/>
        <p:txBody>
          <a:bodyPr/>
          <a:lstStyle/>
          <a:p>
            <a:fld id="{B46A4EF7-3575-414C-AA0C-63C7E2D307D6}" type="slidenum">
              <a:rPr lang="en-US" smtClean="0"/>
              <a:t>‹#›</a:t>
            </a:fld>
            <a:endParaRPr lang="en-US"/>
          </a:p>
        </p:txBody>
      </p:sp>
    </p:spTree>
    <p:extLst>
      <p:ext uri="{BB962C8B-B14F-4D97-AF65-F5344CB8AC3E}">
        <p14:creationId xmlns:p14="http://schemas.microsoft.com/office/powerpoint/2010/main" val="2439144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B0DAD06-CE15-EBA2-3D27-55FD4E2559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F0CFD0F-86EE-70A7-C7CD-0A9D9E1D09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4ABF3C-5D10-18E3-0975-E7709D47E5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B750BCC-F7B3-44A6-817F-1EDFD736039C}" type="datetimeFigureOut">
              <a:rPr lang="en-US" smtClean="0"/>
              <a:t>8/27/2024</a:t>
            </a:fld>
            <a:endParaRPr lang="en-US"/>
          </a:p>
        </p:txBody>
      </p:sp>
      <p:sp>
        <p:nvSpPr>
          <p:cNvPr id="5" name="Footer Placeholder 4">
            <a:extLst>
              <a:ext uri="{FF2B5EF4-FFF2-40B4-BE49-F238E27FC236}">
                <a16:creationId xmlns:a16="http://schemas.microsoft.com/office/drawing/2014/main" id="{40CFB4DB-F265-7C7F-3A76-4E94A37B33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58F0613E-A18B-C6ED-A9A6-3D6B182D712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46A4EF7-3575-414C-AA0C-63C7E2D307D6}" type="slidenum">
              <a:rPr lang="en-US" smtClean="0"/>
              <a:t>‹#›</a:t>
            </a:fld>
            <a:endParaRPr lang="en-US"/>
          </a:p>
        </p:txBody>
      </p:sp>
    </p:spTree>
    <p:extLst>
      <p:ext uri="{BB962C8B-B14F-4D97-AF65-F5344CB8AC3E}">
        <p14:creationId xmlns:p14="http://schemas.microsoft.com/office/powerpoint/2010/main" val="19257294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A3074A5-98F3-FA07-D6B0-2CFA34150E13}"/>
              </a:ext>
            </a:extLst>
          </p:cNvPr>
          <p:cNvPicPr>
            <a:picLocks noChangeAspect="1"/>
          </p:cNvPicPr>
          <p:nvPr/>
        </p:nvPicPr>
        <p:blipFill>
          <a:blip r:embed="rId2"/>
          <a:stretch>
            <a:fillRect/>
          </a:stretch>
        </p:blipFill>
        <p:spPr>
          <a:xfrm>
            <a:off x="1806" y="0"/>
            <a:ext cx="12188389" cy="6858000"/>
          </a:xfrm>
          <a:prstGeom prst="rect">
            <a:avLst/>
          </a:prstGeom>
        </p:spPr>
      </p:pic>
      <p:pic>
        <p:nvPicPr>
          <p:cNvPr id="448" name="Picture Placeholder 3" descr="Picture Placeholder 3"/>
          <p:cNvPicPr>
            <a:picLocks noGrp="1" noChangeAspect="1"/>
          </p:cNvPicPr>
          <p:nvPr>
            <p:ph type="pic" idx="21"/>
          </p:nvPr>
        </p:nvPicPr>
        <p:blipFill>
          <a:blip r:embed="rId3" cstate="email">
            <a:extLst>
              <a:ext uri="{28A0092B-C50C-407E-A947-70E740481C1C}">
                <a14:useLocalDpi xmlns:a14="http://schemas.microsoft.com/office/drawing/2010/main"/>
              </a:ext>
            </a:extLst>
          </a:blip>
          <a:srcRect/>
          <a:stretch>
            <a:fillRect/>
          </a:stretch>
        </p:blipFill>
        <p:spPr>
          <a:xfrm>
            <a:off x="3991623" y="904532"/>
            <a:ext cx="3478159" cy="4397347"/>
          </a:xfrm>
          <a:prstGeom prst="rect">
            <a:avLst/>
          </a:prstGeom>
        </p:spPr>
      </p:pic>
      <p:sp>
        <p:nvSpPr>
          <p:cNvPr id="449" name="TextBox 28"/>
          <p:cNvSpPr txBox="1"/>
          <p:nvPr/>
        </p:nvSpPr>
        <p:spPr>
          <a:xfrm>
            <a:off x="4657004" y="5373740"/>
            <a:ext cx="2473961" cy="3693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b="1">
                <a:solidFill>
                  <a:srgbClr val="EDEFF1"/>
                </a:solidFill>
                <a:latin typeface="+mj-lt"/>
                <a:ea typeface="+mj-ea"/>
                <a:cs typeface="+mj-cs"/>
                <a:sym typeface="Helvetica"/>
              </a:defRPr>
            </a:lvl1pPr>
          </a:lstStyle>
          <a:p>
            <a:r>
              <a:rPr dirty="0"/>
              <a:t>Santi y Laurita</a:t>
            </a:r>
          </a:p>
        </p:txBody>
      </p:sp>
      <p:sp>
        <p:nvSpPr>
          <p:cNvPr id="450" name="Straight Connector 31"/>
          <p:cNvSpPr/>
          <p:nvPr/>
        </p:nvSpPr>
        <p:spPr>
          <a:xfrm>
            <a:off x="3826705" y="5953468"/>
            <a:ext cx="2565401" cy="1"/>
          </a:xfrm>
          <a:prstGeom prst="line">
            <a:avLst/>
          </a:prstGeom>
          <a:ln w="6350">
            <a:solidFill>
              <a:srgbClr val="1B1E32"/>
            </a:solidFill>
            <a:miter/>
            <a:tailEnd type="diamond"/>
          </a:ln>
        </p:spPr>
        <p:txBody>
          <a:bodyPr lIns="45719" rIns="45719"/>
          <a:lstStyle/>
          <a:p>
            <a:endParaRPr/>
          </a:p>
        </p:txBody>
      </p:sp>
      <p:sp>
        <p:nvSpPr>
          <p:cNvPr id="451" name="Straight Connector 49"/>
          <p:cNvSpPr/>
          <p:nvPr/>
        </p:nvSpPr>
        <p:spPr>
          <a:xfrm>
            <a:off x="6646486" y="5953468"/>
            <a:ext cx="2565401" cy="1"/>
          </a:xfrm>
          <a:prstGeom prst="line">
            <a:avLst/>
          </a:prstGeom>
          <a:ln w="6350">
            <a:solidFill>
              <a:srgbClr val="1B1E32"/>
            </a:solidFill>
            <a:miter/>
            <a:tailEnd type="diamond"/>
          </a:ln>
        </p:spPr>
        <p:txBody>
          <a:bodyPr lIns="45719" rIns="45719"/>
          <a:lstStyle/>
          <a:p>
            <a:endParaRPr/>
          </a:p>
        </p:txBody>
      </p:sp>
      <p:sp>
        <p:nvSpPr>
          <p:cNvPr id="452" name="Straight Connector 50"/>
          <p:cNvSpPr/>
          <p:nvPr/>
        </p:nvSpPr>
        <p:spPr>
          <a:xfrm>
            <a:off x="9466268" y="5953468"/>
            <a:ext cx="2565401" cy="1"/>
          </a:xfrm>
          <a:prstGeom prst="line">
            <a:avLst/>
          </a:prstGeom>
          <a:ln w="6350">
            <a:solidFill>
              <a:srgbClr val="1B1E32"/>
            </a:solidFill>
            <a:miter/>
            <a:tailEnd type="diamond"/>
          </a:ln>
        </p:spPr>
        <p:txBody>
          <a:bodyPr lIns="45719" rIns="45719"/>
          <a:lstStyle/>
          <a:p>
            <a:endParaRPr/>
          </a:p>
        </p:txBody>
      </p:sp>
      <p:sp>
        <p:nvSpPr>
          <p:cNvPr id="453" name="Rectangle 63"/>
          <p:cNvSpPr/>
          <p:nvPr/>
        </p:nvSpPr>
        <p:spPr>
          <a:xfrm>
            <a:off x="5529112" y="904532"/>
            <a:ext cx="1951043" cy="4397347"/>
          </a:xfrm>
          <a:prstGeom prst="rect">
            <a:avLst/>
          </a:prstGeom>
          <a:gradFill>
            <a:gsLst>
              <a:gs pos="33000">
                <a:srgbClr val="EA4604">
                  <a:alpha val="0"/>
                </a:srgbClr>
              </a:gs>
              <a:gs pos="100000">
                <a:srgbClr val="EA4604">
                  <a:alpha val="49000"/>
                </a:srgbClr>
              </a:gs>
            </a:gsLst>
          </a:gradFill>
          <a:ln w="12700">
            <a:miter lim="400000"/>
          </a:ln>
        </p:spPr>
        <p:txBody>
          <a:bodyPr lIns="45719" rIns="45719" anchor="ctr"/>
          <a:lstStyle/>
          <a:p>
            <a:pPr algn="ctr">
              <a:defRPr>
                <a:solidFill>
                  <a:srgbClr val="FFFFFF"/>
                </a:solidFill>
              </a:defRPr>
            </a:pPr>
            <a:endParaRPr/>
          </a:p>
        </p:txBody>
      </p:sp>
      <p:grpSp>
        <p:nvGrpSpPr>
          <p:cNvPr id="458" name="Group 76"/>
          <p:cNvGrpSpPr/>
          <p:nvPr/>
        </p:nvGrpSpPr>
        <p:grpSpPr>
          <a:xfrm>
            <a:off x="708145" y="1194745"/>
            <a:ext cx="831147" cy="386187"/>
            <a:chOff x="0" y="0"/>
            <a:chExt cx="831146" cy="386186"/>
          </a:xfrm>
        </p:grpSpPr>
        <p:sp>
          <p:nvSpPr>
            <p:cNvPr id="454" name="Freeform: Shape 71"/>
            <p:cNvSpPr/>
            <p:nvPr/>
          </p:nvSpPr>
          <p:spPr>
            <a:xfrm>
              <a:off x="-1" y="0"/>
              <a:ext cx="199923" cy="386187"/>
            </a:xfrm>
            <a:custGeom>
              <a:avLst/>
              <a:gdLst/>
              <a:ahLst/>
              <a:cxnLst>
                <a:cxn ang="0">
                  <a:pos x="wd2" y="hd2"/>
                </a:cxn>
                <a:cxn ang="5400000">
                  <a:pos x="wd2" y="hd2"/>
                </a:cxn>
                <a:cxn ang="10800000">
                  <a:pos x="wd2" y="hd2"/>
                </a:cxn>
                <a:cxn ang="16200000">
                  <a:pos x="wd2" y="hd2"/>
                </a:cxn>
              </a:cxnLst>
              <a:rect l="0" t="0" r="r" b="b"/>
              <a:pathLst>
                <a:path w="20509" h="21600" extrusionOk="0">
                  <a:moveTo>
                    <a:pt x="3641" y="21600"/>
                  </a:moveTo>
                  <a:cubicBezTo>
                    <a:pt x="1205" y="21600"/>
                    <a:pt x="-545" y="20607"/>
                    <a:pt x="157" y="19620"/>
                  </a:cubicBezTo>
                  <a:lnTo>
                    <a:pt x="13385" y="1094"/>
                  </a:lnTo>
                  <a:cubicBezTo>
                    <a:pt x="13847" y="446"/>
                    <a:pt x="15266" y="0"/>
                    <a:pt x="16869" y="0"/>
                  </a:cubicBezTo>
                  <a:cubicBezTo>
                    <a:pt x="19305" y="0"/>
                    <a:pt x="21055" y="993"/>
                    <a:pt x="20353" y="1980"/>
                  </a:cubicBezTo>
                  <a:lnTo>
                    <a:pt x="7125" y="20506"/>
                  </a:lnTo>
                  <a:cubicBezTo>
                    <a:pt x="6663" y="21157"/>
                    <a:pt x="5252" y="21600"/>
                    <a:pt x="3641" y="21600"/>
                  </a:cubicBezTo>
                  <a:close/>
                </a:path>
              </a:pathLst>
            </a:custGeom>
            <a:solidFill>
              <a:srgbClr val="F2F2F2"/>
            </a:solidFill>
            <a:ln w="12700" cap="flat">
              <a:noFill/>
              <a:miter lim="400000"/>
            </a:ln>
            <a:effectLst/>
          </p:spPr>
          <p:txBody>
            <a:bodyPr wrap="square" lIns="45719" tIns="45719" rIns="45719" bIns="45719" numCol="1" anchor="ctr">
              <a:noAutofit/>
            </a:bodyPr>
            <a:lstStyle/>
            <a:p>
              <a:endParaRPr/>
            </a:p>
          </p:txBody>
        </p:sp>
        <p:sp>
          <p:nvSpPr>
            <p:cNvPr id="455" name="Freeform: Shape 72"/>
            <p:cNvSpPr/>
            <p:nvPr/>
          </p:nvSpPr>
          <p:spPr>
            <a:xfrm>
              <a:off x="231536" y="0"/>
              <a:ext cx="199922" cy="386187"/>
            </a:xfrm>
            <a:custGeom>
              <a:avLst/>
              <a:gdLst/>
              <a:ahLst/>
              <a:cxnLst>
                <a:cxn ang="0">
                  <a:pos x="wd2" y="hd2"/>
                </a:cxn>
                <a:cxn ang="5400000">
                  <a:pos x="wd2" y="hd2"/>
                </a:cxn>
                <a:cxn ang="10800000">
                  <a:pos x="wd2" y="hd2"/>
                </a:cxn>
                <a:cxn ang="16200000">
                  <a:pos x="wd2" y="hd2"/>
                </a:cxn>
              </a:cxnLst>
              <a:rect l="0" t="0" r="r" b="b"/>
              <a:pathLst>
                <a:path w="20509" h="21600" extrusionOk="0">
                  <a:moveTo>
                    <a:pt x="3641" y="21600"/>
                  </a:moveTo>
                  <a:cubicBezTo>
                    <a:pt x="1205" y="21600"/>
                    <a:pt x="-545" y="20607"/>
                    <a:pt x="157" y="19620"/>
                  </a:cubicBezTo>
                  <a:lnTo>
                    <a:pt x="13385" y="1094"/>
                  </a:lnTo>
                  <a:cubicBezTo>
                    <a:pt x="13847" y="443"/>
                    <a:pt x="15258" y="0"/>
                    <a:pt x="16869" y="0"/>
                  </a:cubicBezTo>
                  <a:cubicBezTo>
                    <a:pt x="19305" y="0"/>
                    <a:pt x="21055" y="993"/>
                    <a:pt x="20353" y="1980"/>
                  </a:cubicBezTo>
                  <a:lnTo>
                    <a:pt x="7125" y="20506"/>
                  </a:lnTo>
                  <a:cubicBezTo>
                    <a:pt x="6663" y="21157"/>
                    <a:pt x="5244" y="21600"/>
                    <a:pt x="3641" y="21600"/>
                  </a:cubicBezTo>
                  <a:close/>
                </a:path>
              </a:pathLst>
            </a:custGeom>
            <a:solidFill>
              <a:srgbClr val="F2F2F2"/>
            </a:solidFill>
            <a:ln w="12700" cap="flat">
              <a:noFill/>
              <a:miter lim="400000"/>
            </a:ln>
            <a:effectLst/>
          </p:spPr>
          <p:txBody>
            <a:bodyPr wrap="square" lIns="45719" tIns="45719" rIns="45719" bIns="45719" numCol="1" anchor="ctr">
              <a:noAutofit/>
            </a:bodyPr>
            <a:lstStyle/>
            <a:p>
              <a:endParaRPr/>
            </a:p>
          </p:txBody>
        </p:sp>
        <p:sp>
          <p:nvSpPr>
            <p:cNvPr id="456" name="Freeform: Shape 73"/>
            <p:cNvSpPr/>
            <p:nvPr/>
          </p:nvSpPr>
          <p:spPr>
            <a:xfrm>
              <a:off x="431417" y="0"/>
              <a:ext cx="199848" cy="386187"/>
            </a:xfrm>
            <a:custGeom>
              <a:avLst/>
              <a:gdLst/>
              <a:ahLst/>
              <a:cxnLst>
                <a:cxn ang="0">
                  <a:pos x="wd2" y="hd2"/>
                </a:cxn>
                <a:cxn ang="5400000">
                  <a:pos x="wd2" y="hd2"/>
                </a:cxn>
                <a:cxn ang="10800000">
                  <a:pos x="wd2" y="hd2"/>
                </a:cxn>
                <a:cxn ang="16200000">
                  <a:pos x="wd2" y="hd2"/>
                </a:cxn>
              </a:cxnLst>
              <a:rect l="0" t="0" r="r" b="b"/>
              <a:pathLst>
                <a:path w="20509" h="21600" extrusionOk="0">
                  <a:moveTo>
                    <a:pt x="3641" y="21600"/>
                  </a:moveTo>
                  <a:cubicBezTo>
                    <a:pt x="1205" y="21600"/>
                    <a:pt x="-546" y="20607"/>
                    <a:pt x="156" y="19620"/>
                  </a:cubicBezTo>
                  <a:lnTo>
                    <a:pt x="13381" y="1094"/>
                  </a:lnTo>
                  <a:cubicBezTo>
                    <a:pt x="13844" y="446"/>
                    <a:pt x="15263" y="0"/>
                    <a:pt x="16867" y="0"/>
                  </a:cubicBezTo>
                  <a:cubicBezTo>
                    <a:pt x="19303" y="0"/>
                    <a:pt x="21054" y="993"/>
                    <a:pt x="20352" y="1980"/>
                  </a:cubicBezTo>
                  <a:lnTo>
                    <a:pt x="7127" y="20506"/>
                  </a:lnTo>
                  <a:cubicBezTo>
                    <a:pt x="6664" y="21157"/>
                    <a:pt x="5245" y="21600"/>
                    <a:pt x="3641" y="21600"/>
                  </a:cubicBezTo>
                  <a:close/>
                </a:path>
              </a:pathLst>
            </a:custGeom>
            <a:solidFill>
              <a:srgbClr val="1B1E32"/>
            </a:solidFill>
            <a:ln w="12700" cap="flat">
              <a:noFill/>
              <a:miter lim="400000"/>
            </a:ln>
            <a:effectLst/>
          </p:spPr>
          <p:txBody>
            <a:bodyPr wrap="square" lIns="45719" tIns="45719" rIns="45719" bIns="45719" numCol="1" anchor="ctr">
              <a:noAutofit/>
            </a:bodyPr>
            <a:lstStyle/>
            <a:p>
              <a:endParaRPr/>
            </a:p>
          </p:txBody>
        </p:sp>
        <p:sp>
          <p:nvSpPr>
            <p:cNvPr id="457" name="Freeform: Shape 74"/>
            <p:cNvSpPr/>
            <p:nvPr/>
          </p:nvSpPr>
          <p:spPr>
            <a:xfrm>
              <a:off x="631299" y="0"/>
              <a:ext cx="199848" cy="386187"/>
            </a:xfrm>
            <a:custGeom>
              <a:avLst/>
              <a:gdLst/>
              <a:ahLst/>
              <a:cxnLst>
                <a:cxn ang="0">
                  <a:pos x="wd2" y="hd2"/>
                </a:cxn>
                <a:cxn ang="5400000">
                  <a:pos x="wd2" y="hd2"/>
                </a:cxn>
                <a:cxn ang="10800000">
                  <a:pos x="wd2" y="hd2"/>
                </a:cxn>
                <a:cxn ang="16200000">
                  <a:pos x="wd2" y="hd2"/>
                </a:cxn>
              </a:cxnLst>
              <a:rect l="0" t="0" r="r" b="b"/>
              <a:pathLst>
                <a:path w="20509" h="21600" extrusionOk="0">
                  <a:moveTo>
                    <a:pt x="3641" y="21600"/>
                  </a:moveTo>
                  <a:cubicBezTo>
                    <a:pt x="1205" y="21600"/>
                    <a:pt x="-546" y="20607"/>
                    <a:pt x="156" y="19620"/>
                  </a:cubicBezTo>
                  <a:lnTo>
                    <a:pt x="13381" y="1094"/>
                  </a:lnTo>
                  <a:cubicBezTo>
                    <a:pt x="13844" y="443"/>
                    <a:pt x="15263" y="0"/>
                    <a:pt x="16867" y="0"/>
                  </a:cubicBezTo>
                  <a:cubicBezTo>
                    <a:pt x="19303" y="0"/>
                    <a:pt x="21054" y="993"/>
                    <a:pt x="20352" y="1980"/>
                  </a:cubicBezTo>
                  <a:lnTo>
                    <a:pt x="7127" y="20506"/>
                  </a:lnTo>
                  <a:cubicBezTo>
                    <a:pt x="6664" y="21157"/>
                    <a:pt x="5245" y="21600"/>
                    <a:pt x="3641" y="21600"/>
                  </a:cubicBezTo>
                  <a:close/>
                </a:path>
              </a:pathLst>
            </a:custGeom>
            <a:solidFill>
              <a:srgbClr val="F2F2F2"/>
            </a:solidFill>
            <a:ln w="12700" cap="flat">
              <a:noFill/>
              <a:miter lim="400000"/>
            </a:ln>
            <a:effectLst/>
          </p:spPr>
          <p:txBody>
            <a:bodyPr wrap="square" lIns="45719" tIns="45719" rIns="45719" bIns="45719" numCol="1" anchor="ctr">
              <a:noAutofit/>
            </a:bodyPr>
            <a:lstStyle/>
            <a:p>
              <a:endParaRPr/>
            </a:p>
          </p:txBody>
        </p:sp>
      </p:grpSp>
      <p:sp>
        <p:nvSpPr>
          <p:cNvPr id="459" name="TextBox 13"/>
          <p:cNvSpPr txBox="1"/>
          <p:nvPr/>
        </p:nvSpPr>
        <p:spPr>
          <a:xfrm>
            <a:off x="582323" y="1714583"/>
            <a:ext cx="3376992" cy="255454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sz="8000" b="1" spc="-400">
                <a:latin typeface="Helvetica Neue"/>
                <a:ea typeface="Helvetica Neue"/>
                <a:cs typeface="Helvetica Neue"/>
                <a:sym typeface="Helvetica Neue"/>
              </a:defRPr>
            </a:pPr>
            <a:r>
              <a:rPr sz="8000" dirty="0">
                <a:latin typeface="Franklin Gothic Medium" panose="020B0603020102020204" pitchFamily="34" charset="0"/>
              </a:rPr>
              <a:t>Meet</a:t>
            </a:r>
          </a:p>
          <a:p>
            <a:pPr>
              <a:defRPr sz="8000" b="1" spc="-400">
                <a:latin typeface="Helvetica Neue"/>
                <a:ea typeface="Helvetica Neue"/>
                <a:cs typeface="Helvetica Neue"/>
                <a:sym typeface="Helvetica Neue"/>
              </a:defRPr>
            </a:pPr>
            <a:r>
              <a:rPr sz="8000" dirty="0">
                <a:latin typeface="Franklin Gothic Medium" panose="020B0603020102020204" pitchFamily="34" charset="0"/>
              </a:rPr>
              <a:t>El Flow</a:t>
            </a:r>
          </a:p>
        </p:txBody>
      </p:sp>
      <p:pic>
        <p:nvPicPr>
          <p:cNvPr id="460" name="flowlogo.png" descr="flowlogo.png"/>
          <p:cNvPicPr>
            <a:picLocks noChangeAspect="1"/>
          </p:cNvPicPr>
          <p:nvPr/>
        </p:nvPicPr>
        <p:blipFill>
          <a:blip r:embed="rId4"/>
          <a:stretch>
            <a:fillRect/>
          </a:stretch>
        </p:blipFill>
        <p:spPr>
          <a:xfrm>
            <a:off x="9919396" y="5244905"/>
            <a:ext cx="1667337" cy="1417123"/>
          </a:xfrm>
          <a:prstGeom prst="rect">
            <a:avLst/>
          </a:prstGeom>
          <a:ln w="12700">
            <a:miter lim="400000"/>
          </a:ln>
        </p:spPr>
      </p:pic>
      <p:sp>
        <p:nvSpPr>
          <p:cNvPr id="461" name="Santi and Laurita have been married for almost 20 years. Santi is from Colombia and Laurita from Argentina, and have been working for more than 5 years as a radio team. They began their DJ careers with Uforia in Miami, hosting nights on 107.5 FM Amor. Af"/>
          <p:cNvSpPr txBox="1"/>
          <p:nvPr/>
        </p:nvSpPr>
        <p:spPr>
          <a:xfrm>
            <a:off x="7657629" y="1252477"/>
            <a:ext cx="4256519" cy="41857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20" rIns="45719" bIns="45720" anchor="t">
            <a:spAutoFit/>
          </a:bodyPr>
          <a:lstStyle>
            <a:lvl1pPr algn="just" defTabSz="457200">
              <a:defRPr sz="1200">
                <a:solidFill>
                  <a:srgbClr val="FFFFFF"/>
                </a:solidFill>
                <a:latin typeface="Helvetica Neue Light"/>
                <a:ea typeface="Helvetica Neue Light"/>
                <a:cs typeface="Helvetica Neue Light"/>
                <a:sym typeface="Helvetica Neue Light"/>
              </a:defRPr>
            </a:lvl1pPr>
          </a:lstStyle>
          <a:p>
            <a:r>
              <a:rPr sz="1400" b="1" dirty="0">
                <a:effectLst>
                  <a:outerShdw blurRad="38100" dist="38100" dir="2700000" algn="tl">
                    <a:srgbClr val="000000"/>
                  </a:outerShdw>
                </a:effectLst>
                <a:latin typeface="Franklin Gothic Book" panose="020B0503020102020204" pitchFamily="34" charset="0"/>
              </a:rPr>
              <a:t>Santi and Laurita have been married for almost 20 years. Santi is from Colombia and Laurita from </a:t>
            </a:r>
            <a:r>
              <a:rPr lang="en-US" sz="1400" b="1" dirty="0">
                <a:effectLst>
                  <a:outerShdw blurRad="38100" dist="38100" dir="2700000" algn="tl">
                    <a:srgbClr val="000000"/>
                  </a:outerShdw>
                </a:effectLst>
                <a:latin typeface="Franklin Gothic Book" panose="020B0503020102020204" pitchFamily="34" charset="0"/>
              </a:rPr>
              <a:t>Argentina and they</a:t>
            </a:r>
            <a:r>
              <a:rPr sz="1400" b="1" dirty="0">
                <a:effectLst>
                  <a:outerShdw blurRad="38100" dist="38100" dir="2700000" algn="tl">
                    <a:srgbClr val="000000"/>
                  </a:outerShdw>
                </a:effectLst>
                <a:latin typeface="Franklin Gothic Book" panose="020B0503020102020204" pitchFamily="34" charset="0"/>
              </a:rPr>
              <a:t> have been working for more than 5 years as a radio team. They began their DJ careers with </a:t>
            </a:r>
            <a:r>
              <a:rPr sz="1400" b="1" dirty="0" err="1">
                <a:effectLst>
                  <a:outerShdw blurRad="38100" dist="38100" dir="2700000" algn="tl">
                    <a:srgbClr val="000000"/>
                  </a:outerShdw>
                </a:effectLst>
                <a:latin typeface="Franklin Gothic Book" panose="020B0503020102020204" pitchFamily="34" charset="0"/>
              </a:rPr>
              <a:t>Uforia</a:t>
            </a:r>
            <a:r>
              <a:rPr sz="1400" b="1" dirty="0">
                <a:effectLst>
                  <a:outerShdw blurRad="38100" dist="38100" dir="2700000" algn="tl">
                    <a:srgbClr val="000000"/>
                  </a:outerShdw>
                </a:effectLst>
                <a:latin typeface="Franklin Gothic Book" panose="020B0503020102020204" pitchFamily="34" charset="0"/>
              </a:rPr>
              <a:t> in Miami, hosting nights on 107.5 FM Amor. After their success at night, their new challenge was to win over the public of the afternoons at Mix 98.3 FM, where “El Flow de Miami '' was born. Such was the reception and affection of the public that it quickly led them to become the morning show at Mix 98.3 FM, where they have been growing their audience ever since. The show airs every day in Miami from 6 to 11am ET. The show has been on-air for more than 3 years. In addition to the radio, they have a book "Married and Complicated" and a podcast with more than 150 episodes that has the same name. Santi &amp; Laurita’s  social networks have also become a phenomenon with more than 3 million followers on Facebook, Instagram and </a:t>
            </a:r>
            <a:r>
              <a:rPr sz="1400" b="1" dirty="0" err="1">
                <a:effectLst>
                  <a:outerShdw blurRad="38100" dist="38100" dir="2700000" algn="tl">
                    <a:srgbClr val="000000"/>
                  </a:outerShdw>
                </a:effectLst>
                <a:latin typeface="Franklin Gothic Book" panose="020B0503020102020204" pitchFamily="34" charset="0"/>
              </a:rPr>
              <a:t>tiktok</a:t>
            </a:r>
            <a:r>
              <a:rPr sz="1400" b="1" dirty="0">
                <a:effectLst>
                  <a:outerShdw blurRad="38100" dist="38100" dir="2700000" algn="tl">
                    <a:srgbClr val="000000"/>
                  </a:outerShdw>
                </a:effectLst>
                <a:latin typeface="Franklin Gothic Book" panose="020B0503020102020204" pitchFamily="34" charset="0"/>
              </a:rPr>
              <a:t>.</a:t>
            </a:r>
          </a:p>
        </p:txBody>
      </p:sp>
      <p:sp>
        <p:nvSpPr>
          <p:cNvPr id="4" name="TextBox 3">
            <a:extLst>
              <a:ext uri="{FF2B5EF4-FFF2-40B4-BE49-F238E27FC236}">
                <a16:creationId xmlns:a16="http://schemas.microsoft.com/office/drawing/2014/main" id="{DD35F7F8-98B7-0E95-D2B2-9D33942B22C1}"/>
              </a:ext>
            </a:extLst>
          </p:cNvPr>
          <p:cNvSpPr txBox="1"/>
          <p:nvPr/>
        </p:nvSpPr>
        <p:spPr>
          <a:xfrm>
            <a:off x="778101" y="4653025"/>
            <a:ext cx="6197600" cy="461665"/>
          </a:xfrm>
          <a:prstGeom prst="rect">
            <a:avLst/>
          </a:prstGeom>
          <a:noFill/>
        </p:spPr>
        <p:txBody>
          <a:bodyPr wrap="square">
            <a:spAutoFit/>
          </a:bodyPr>
          <a:lstStyle/>
          <a:p>
            <a:r>
              <a:rPr lang="en-US" sz="2400" dirty="0">
                <a:solidFill>
                  <a:schemeClr val="bg1"/>
                </a:solidFill>
              </a:rPr>
              <a:t>@santiylaurita</a:t>
            </a:r>
          </a:p>
        </p:txBody>
      </p:sp>
      <p:pic>
        <p:nvPicPr>
          <p:cNvPr id="5" name="Picture 24" descr="White Instagram Icon Png #116264 - Free Icons Library">
            <a:extLst>
              <a:ext uri="{FF2B5EF4-FFF2-40B4-BE49-F238E27FC236}">
                <a16:creationId xmlns:a16="http://schemas.microsoft.com/office/drawing/2014/main" id="{703CF05A-4D12-348A-AD0E-071C9B588241}"/>
              </a:ext>
            </a:extLst>
          </p:cNvPr>
          <p:cNvPicPr>
            <a:picLocks noChangeAspect="1" noChangeArrowheads="1"/>
          </p:cNvPicPr>
          <p:nvPr/>
        </p:nvPicPr>
        <p:blipFill rotWithShape="1">
          <a:blip r:embed="rId5" cstate="email">
            <a:duotone>
              <a:prstClr val="black"/>
              <a:schemeClr val="accent5">
                <a:tint val="45000"/>
                <a:satMod val="400000"/>
              </a:schemeClr>
            </a:duotone>
            <a:extLst>
              <a:ext uri="{28A0092B-C50C-407E-A947-70E740481C1C}">
                <a14:useLocalDpi xmlns:a14="http://schemas.microsoft.com/office/drawing/2010/main"/>
              </a:ext>
            </a:extLst>
          </a:blip>
          <a:srcRect/>
          <a:stretch/>
        </p:blipFill>
        <p:spPr bwMode="auto">
          <a:xfrm>
            <a:off x="373906" y="4713034"/>
            <a:ext cx="445167" cy="443137"/>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8E881277-D1C4-89F6-564C-4E85520E520F}"/>
              </a:ext>
            </a:extLst>
          </p:cNvPr>
          <p:cNvSpPr txBox="1"/>
          <p:nvPr/>
        </p:nvSpPr>
        <p:spPr>
          <a:xfrm>
            <a:off x="2886091" y="4749118"/>
            <a:ext cx="928059" cy="338554"/>
          </a:xfrm>
          <a:prstGeom prst="rect">
            <a:avLst/>
          </a:prstGeom>
          <a:noFill/>
        </p:spPr>
        <p:txBody>
          <a:bodyPr wrap="square" rtlCol="0">
            <a:spAutoFit/>
          </a:bodyPr>
          <a:lstStyle/>
          <a:p>
            <a:r>
              <a:rPr lang="en-US" sz="1600" b="1" dirty="0">
                <a:solidFill>
                  <a:srgbClr val="00FFCC"/>
                </a:solidFill>
              </a:rPr>
              <a:t>1.1M</a:t>
            </a:r>
          </a:p>
        </p:txBody>
      </p:sp>
      <p:pic>
        <p:nvPicPr>
          <p:cNvPr id="7" name="Picture 10" descr="facebook logo white - NRG TeleResources">
            <a:extLst>
              <a:ext uri="{FF2B5EF4-FFF2-40B4-BE49-F238E27FC236}">
                <a16:creationId xmlns:a16="http://schemas.microsoft.com/office/drawing/2014/main" id="{189ECCF7-CF30-72B9-FEEE-75D605AE3CAC}"/>
              </a:ext>
            </a:extLst>
          </p:cNvPr>
          <p:cNvPicPr>
            <a:picLocks noChangeAspect="1" noChangeArrowheads="1"/>
          </p:cNvPicPr>
          <p:nvPr/>
        </p:nvPicPr>
        <p:blipFill rotWithShape="1">
          <a:blip r:embed="rId6" cstate="email">
            <a:duotone>
              <a:prstClr val="black"/>
              <a:schemeClr val="accent5">
                <a:tint val="45000"/>
                <a:satMod val="400000"/>
              </a:schemeClr>
            </a:duotone>
            <a:extLst>
              <a:ext uri="{28A0092B-C50C-407E-A947-70E740481C1C}">
                <a14:useLocalDpi xmlns:a14="http://schemas.microsoft.com/office/drawing/2010/main"/>
              </a:ext>
            </a:extLst>
          </a:blip>
          <a:srcRect l="3820" t="8324" r="2173"/>
          <a:stretch/>
        </p:blipFill>
        <p:spPr bwMode="auto">
          <a:xfrm>
            <a:off x="373906" y="5343597"/>
            <a:ext cx="445167" cy="451403"/>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3765BC15-3B5E-C705-B078-A7A200C5F73E}"/>
              </a:ext>
            </a:extLst>
          </p:cNvPr>
          <p:cNvSpPr txBox="1"/>
          <p:nvPr/>
        </p:nvSpPr>
        <p:spPr>
          <a:xfrm>
            <a:off x="730917" y="5343598"/>
            <a:ext cx="2249196" cy="461665"/>
          </a:xfrm>
          <a:prstGeom prst="rect">
            <a:avLst/>
          </a:prstGeom>
          <a:noFill/>
        </p:spPr>
        <p:txBody>
          <a:bodyPr wrap="square">
            <a:spAutoFit/>
          </a:bodyPr>
          <a:lstStyle/>
          <a:p>
            <a:r>
              <a:rPr lang="en-US" sz="2400" dirty="0">
                <a:solidFill>
                  <a:schemeClr val="bg1"/>
                </a:solidFill>
              </a:rPr>
              <a:t>@santiylaurita</a:t>
            </a:r>
          </a:p>
        </p:txBody>
      </p:sp>
      <p:sp>
        <p:nvSpPr>
          <p:cNvPr id="11" name="TextBox 10">
            <a:extLst>
              <a:ext uri="{FF2B5EF4-FFF2-40B4-BE49-F238E27FC236}">
                <a16:creationId xmlns:a16="http://schemas.microsoft.com/office/drawing/2014/main" id="{51682E96-7EB5-931F-0F02-56715AE51AEC}"/>
              </a:ext>
            </a:extLst>
          </p:cNvPr>
          <p:cNvSpPr txBox="1"/>
          <p:nvPr/>
        </p:nvSpPr>
        <p:spPr>
          <a:xfrm>
            <a:off x="2911161" y="5411186"/>
            <a:ext cx="928059" cy="338554"/>
          </a:xfrm>
          <a:prstGeom prst="rect">
            <a:avLst/>
          </a:prstGeom>
          <a:noFill/>
        </p:spPr>
        <p:txBody>
          <a:bodyPr wrap="square" rtlCol="0">
            <a:spAutoFit/>
          </a:bodyPr>
          <a:lstStyle/>
          <a:p>
            <a:r>
              <a:rPr lang="en-US" sz="1600" b="1" dirty="0">
                <a:solidFill>
                  <a:srgbClr val="00FFCC"/>
                </a:solidFill>
              </a:rPr>
              <a:t>1.4M</a:t>
            </a:r>
          </a:p>
        </p:txBody>
      </p:sp>
    </p:spTree>
  </p:cSld>
  <p:clrMapOvr>
    <a:masterClrMapping/>
  </p:clrMapOvr>
  <p:transition spd="me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380</TotalTime>
  <Words>206</Words>
  <Application>Microsoft Office PowerPoint</Application>
  <PresentationFormat>Widescreen</PresentationFormat>
  <Paragraphs>8</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Aptos Display</vt:lpstr>
      <vt:lpstr>Arial</vt:lpstr>
      <vt:lpstr>Franklin Gothic Book</vt:lpstr>
      <vt:lpstr>Franklin Gothic Medium</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Jovanna Camacho</dc:creator>
  <cp:lastModifiedBy>Jovanna Camacho</cp:lastModifiedBy>
  <cp:revision>1</cp:revision>
  <dcterms:created xsi:type="dcterms:W3CDTF">2024-08-27T13:01:05Z</dcterms:created>
  <dcterms:modified xsi:type="dcterms:W3CDTF">2024-08-27T19:21:54Z</dcterms:modified>
</cp:coreProperties>
</file>