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B7DB"/>
    <a:srgbClr val="C93CD8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8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CC137-6CC2-4DB2-B648-857F96FC9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3E9DEB-4EC3-4387-A21C-2701C7A83D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CEF25-21F9-4EC0-8A06-85A92D965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4A2C-7999-4DED-8F57-46315B589A50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20694-9511-4BDC-8A11-9DD9972F9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FFE4F-E837-4143-A024-E38B5E3D5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62E7-4270-40A2-9A36-579255847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2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413A8-15FC-420A-9D43-DB25A6A52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AF6865-B51C-427D-9A7C-31D688F0A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64C6A-92C8-45A6-9251-0650A93B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4A2C-7999-4DED-8F57-46315B589A50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A505E-8567-4373-ADE1-3A38685B2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882B2-B2F4-4FC4-AF15-1F15C6922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62E7-4270-40A2-9A36-579255847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50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D1D49E-35DE-4949-B09B-392B8358D2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6F05AF-5D8A-4EE8-AAA5-2EE95BA73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D1E17-DD47-4AEE-A84A-3E674A85A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4A2C-7999-4DED-8F57-46315B589A50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71DD4-DE7D-47D8-9AFB-38497C61F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7E51B-7759-4621-9D0D-9C48B24B6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62E7-4270-40A2-9A36-579255847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2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0617F-287E-4531-93E7-F6AD33A0D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E2DDE-1293-4975-9606-5C564186C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97608-465A-4AFA-A738-0D4D8078A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4A2C-7999-4DED-8F57-46315B589A50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B7198-7C13-4B73-9A0D-CA55976B8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7B8722-6282-4023-83E1-DED6B1F00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62E7-4270-40A2-9A36-579255847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2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2A682-EFEF-4BA5-940A-84C417F20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D0B1B8-EB97-4187-A3FC-CCD4C447E1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7F120-E84A-4742-A283-772C3F1CC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4A2C-7999-4DED-8F57-46315B589A50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7DCD7-550C-49BD-A6A4-F1B84C3C6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164D5-860B-4261-B9F7-0FA864D85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62E7-4270-40A2-9A36-579255847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182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FC7BA-4226-45D0-AD05-F9A9B118F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632AB-0BE2-4293-8067-AA97C12A52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C69DEC-4DDE-4D4F-8826-47ECCA246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2D8F8A-438D-4CC1-BEAD-A6734BDED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4A2C-7999-4DED-8F57-46315B589A50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8E2875-9326-4018-8126-C292AAF39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459662-E62E-49EA-8ED7-988289C3D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62E7-4270-40A2-9A36-579255847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31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2ADC9-FE4A-4935-A82D-EA198C9E9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16FF6D-9087-4F29-AC59-53431A22F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3ECC8E-DF46-44AF-8FCD-764310EA8D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18DA64-3A2C-413B-B427-A146F787AD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79BE16-FD26-4F84-8C5A-1AABD4871A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1A56FC-2B6D-4220-A522-4713ADBB8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4A2C-7999-4DED-8F57-46315B589A50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106F25-E39B-4D4D-BD03-5056FAAE7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FC93D7-3202-4C21-8B6D-0DF5750F2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62E7-4270-40A2-9A36-579255847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24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B1CB9-8A8D-489B-B52D-54EABE9E9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749EBB-6C88-4C43-9C42-E30942A77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4A2C-7999-4DED-8F57-46315B589A50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1B7B32-52C4-46BC-B2F8-436DA3C49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3C9F15-8E47-4DA1-8DFD-648384DB4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62E7-4270-40A2-9A36-579255847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22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07B927-551C-4F91-8B15-8CD4650AC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4A2C-7999-4DED-8F57-46315B589A50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9C4AA0-4374-4BAC-BD31-0D24BF74D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E6942A-7D01-4F35-8D50-F7F6FCF5D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62E7-4270-40A2-9A36-579255847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88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C457F-BAD0-4EB6-90EE-44C016E34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855C0-25B1-46F0-855D-C54D3FFF9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5D536-8603-4BF6-91FF-1605B0C375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5E6ECE-9D10-4676-B0B9-355A34FA2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4A2C-7999-4DED-8F57-46315B589A50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2EF252-E0CA-4E00-859F-24A4CF3BE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A1F972-0635-4B43-BDC1-150C20182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62E7-4270-40A2-9A36-579255847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103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6DF3A-D8B2-4451-B959-2B7E0E73A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C73982-BFD6-4EAC-BA17-4FAA6F7A39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FAB0D8-1C2D-466F-89B4-95BD1BAB36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5EA69D-FA5F-4A47-95E2-5A377BA10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4A2C-7999-4DED-8F57-46315B589A50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ABC513-AAEF-4758-9BAF-79F6D03D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CFB20A-A84D-4D4E-AB61-984D070DF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62E7-4270-40A2-9A36-579255847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385B9F-A787-4A14-9208-FFBE5AFC4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F0AF3A-29CC-41F1-80FE-CBF299D53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E20BB-FB4E-4083-A5AF-C19D3DA5AE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34A2C-7999-4DED-8F57-46315B589A50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8AAAD-D1EE-4166-AA10-374ABA3E8F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8DD21-C1A8-4D88-97E3-281D55D7F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662E7-4270-40A2-9A36-579255847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5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hyperlink" Target="https://twitter.com/claudiaradio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openxmlformats.org/officeDocument/2006/relationships/hyperlink" Target="https://www.facebook.com/claudiatalamantez/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hyperlink" Target="https://www.instagram.com/claudiatalamantez/?fbclid=IwAR31KZuzn1ssltfR42sxv4YYOz9n3NZgaorT0FIcCnPI6A3CwEkzmb976F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BE19B578-5A22-437A-AB15-F92C0DB183D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B7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4" name="Rectangle 1023">
            <a:extLst>
              <a:ext uri="{FF2B5EF4-FFF2-40B4-BE49-F238E27FC236}">
                <a16:creationId xmlns:a16="http://schemas.microsoft.com/office/drawing/2014/main" id="{1607F90A-8537-4EF1-A6E8-6EE4FC78FBCB}"/>
              </a:ext>
            </a:extLst>
          </p:cNvPr>
          <p:cNvSpPr/>
          <p:nvPr/>
        </p:nvSpPr>
        <p:spPr>
          <a:xfrm>
            <a:off x="3245621" y="2949538"/>
            <a:ext cx="6192292" cy="37342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A person with her hand on her chin&#10;&#10;Description automatically generated with medium confidence">
            <a:extLst>
              <a:ext uri="{FF2B5EF4-FFF2-40B4-BE49-F238E27FC236}">
                <a16:creationId xmlns:a16="http://schemas.microsoft.com/office/drawing/2014/main" id="{B00363BC-8C6F-4A95-9A41-AAB4AD3FE8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30" y="271462"/>
            <a:ext cx="2886075" cy="2886075"/>
          </a:xfrm>
          <a:prstGeom prst="flowChartConnector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29B5042-957E-4277-BF11-6DCCC7802A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5531" y="1665330"/>
            <a:ext cx="1914525" cy="51435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98C7167-A4B0-4E2D-AEE5-947DB2A73CA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2463"/>
          <a:stretch/>
        </p:blipFill>
        <p:spPr>
          <a:xfrm>
            <a:off x="9306527" y="471035"/>
            <a:ext cx="2886075" cy="2371081"/>
          </a:xfrm>
          <a:prstGeom prst="rect">
            <a:avLst/>
          </a:prstGeom>
        </p:spPr>
      </p:pic>
      <p:pic>
        <p:nvPicPr>
          <p:cNvPr id="24" name="Picture 23">
            <a:hlinkClick r:id="rId5"/>
            <a:extLst>
              <a:ext uri="{FF2B5EF4-FFF2-40B4-BE49-F238E27FC236}">
                <a16:creationId xmlns:a16="http://schemas.microsoft.com/office/drawing/2014/main" id="{408A9EBD-2CCF-45FF-9DBF-127F9FED78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57151" y="410976"/>
            <a:ext cx="903436" cy="1151881"/>
          </a:xfrm>
          <a:prstGeom prst="rect">
            <a:avLst/>
          </a:prstGeom>
        </p:spPr>
      </p:pic>
      <p:pic>
        <p:nvPicPr>
          <p:cNvPr id="26" name="Picture 25">
            <a:hlinkClick r:id="rId7"/>
            <a:extLst>
              <a:ext uri="{FF2B5EF4-FFF2-40B4-BE49-F238E27FC236}">
                <a16:creationId xmlns:a16="http://schemas.microsoft.com/office/drawing/2014/main" id="{55D7137F-4567-4572-9B28-9A958743AA8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29061" y="389237"/>
            <a:ext cx="733877" cy="1117751"/>
          </a:xfrm>
          <a:prstGeom prst="rect">
            <a:avLst/>
          </a:prstGeom>
        </p:spPr>
      </p:pic>
      <p:pic>
        <p:nvPicPr>
          <p:cNvPr id="28" name="Picture 27">
            <a:hlinkClick r:id="rId9"/>
            <a:extLst>
              <a:ext uri="{FF2B5EF4-FFF2-40B4-BE49-F238E27FC236}">
                <a16:creationId xmlns:a16="http://schemas.microsoft.com/office/drawing/2014/main" id="{59BFB55B-F14D-46B7-9A95-E12664259F3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63352" y="382192"/>
            <a:ext cx="841080" cy="1117751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007D873A-7679-47D2-9826-32679B6C9C85}"/>
              </a:ext>
            </a:extLst>
          </p:cNvPr>
          <p:cNvSpPr txBox="1"/>
          <p:nvPr/>
        </p:nvSpPr>
        <p:spPr>
          <a:xfrm>
            <a:off x="3306615" y="2949538"/>
            <a:ext cx="6096000" cy="3593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 fontAlgn="base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r>
              <a:rPr lang="en-US" sz="1500" dirty="0"/>
              <a:t>Born in Albuquerque, New Mexico, Claudia Talamantez arrived in Austin, TX at a very young age. Since a young age, Claudia has had an obsession with radio. With a radio career spanning more than 18 years, she has worked in a variety of radio formats ranging from Spanish Adult Contemporary, Regional Mexican and Latin Pop Hits. </a:t>
            </a:r>
          </a:p>
          <a:p>
            <a:pPr indent="-182880" algn="just" defTabSz="914400" fontAlgn="base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endParaRPr lang="en-US" sz="1500" dirty="0"/>
          </a:p>
          <a:p>
            <a:pPr algn="just" defTabSz="914400" fontAlgn="base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r>
              <a:rPr lang="en-US" sz="1500" dirty="0"/>
              <a:t>Claudia has a passion for radio both on air and as a listener. She truly enjoys being behind the microphone and connecting with her audience. </a:t>
            </a:r>
          </a:p>
          <a:p>
            <a:pPr algn="just" defTabSz="914400" fontAlgn="base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endParaRPr lang="en-US" sz="1500" dirty="0"/>
          </a:p>
          <a:p>
            <a:pPr algn="just" fontAlgn="base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r>
              <a:rPr lang="en-US" sz="1500" dirty="0"/>
              <a:t>Claudia has been an active supporter of St. Jude Children’s Research Hospital, American Heart Association, SAFE Alliance, </a:t>
            </a:r>
            <a:r>
              <a:rPr lang="en-US" sz="1500" dirty="0" err="1"/>
              <a:t>Latinitas</a:t>
            </a:r>
            <a:r>
              <a:rPr lang="en-US" sz="1500" dirty="0"/>
              <a:t> and numerous fundraising campaigns.</a:t>
            </a:r>
          </a:p>
          <a:p>
            <a:pPr algn="just" fontAlgn="base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r>
              <a:rPr lang="en-US" sz="1500" dirty="0"/>
              <a:t>She also enjoys spending quality time with her family, loves working out, DYI house renovation projects, traveling, cooking, reading, attending concerts and music festivals.​</a:t>
            </a:r>
          </a:p>
        </p:txBody>
      </p:sp>
      <p:sp>
        <p:nvSpPr>
          <p:cNvPr id="1025" name="Rectangle 1024">
            <a:extLst>
              <a:ext uri="{FF2B5EF4-FFF2-40B4-BE49-F238E27FC236}">
                <a16:creationId xmlns:a16="http://schemas.microsoft.com/office/drawing/2014/main" id="{90194B2E-4EF0-4028-A959-A18199937A8A}"/>
              </a:ext>
            </a:extLst>
          </p:cNvPr>
          <p:cNvSpPr/>
          <p:nvPr/>
        </p:nvSpPr>
        <p:spPr>
          <a:xfrm>
            <a:off x="3263071" y="2547257"/>
            <a:ext cx="6163956" cy="402281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About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BD21F39-4BE5-46D3-B4F7-67F7273D4BC2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b="13241"/>
          <a:stretch/>
        </p:blipFill>
        <p:spPr>
          <a:xfrm>
            <a:off x="2543175" y="0"/>
            <a:ext cx="7105650" cy="471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399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152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Jovanna Camacho</dc:creator>
  <cp:lastModifiedBy>Jovanna Camacho</cp:lastModifiedBy>
  <cp:revision>5</cp:revision>
  <dcterms:created xsi:type="dcterms:W3CDTF">2022-01-24T18:20:05Z</dcterms:created>
  <dcterms:modified xsi:type="dcterms:W3CDTF">2022-01-24T19:45:39Z</dcterms:modified>
</cp:coreProperties>
</file>